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6" r:id="rId8"/>
    <p:sldId id="267" r:id="rId9"/>
    <p:sldId id="268" r:id="rId10"/>
    <p:sldId id="291" r:id="rId11"/>
    <p:sldId id="290" r:id="rId12"/>
    <p:sldId id="269" r:id="rId13"/>
    <p:sldId id="294" r:id="rId14"/>
    <p:sldId id="270" r:id="rId15"/>
    <p:sldId id="271" r:id="rId16"/>
    <p:sldId id="272" r:id="rId17"/>
    <p:sldId id="301" r:id="rId18"/>
    <p:sldId id="273" r:id="rId19"/>
    <p:sldId id="275" r:id="rId20"/>
    <p:sldId id="303" r:id="rId21"/>
    <p:sldId id="296" r:id="rId22"/>
    <p:sldId id="302" r:id="rId23"/>
    <p:sldId id="276" r:id="rId24"/>
    <p:sldId id="297" r:id="rId25"/>
    <p:sldId id="279" r:id="rId26"/>
    <p:sldId id="300" r:id="rId27"/>
    <p:sldId id="280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549" autoAdjust="0"/>
  </p:normalViewPr>
  <p:slideViewPr>
    <p:cSldViewPr snapToGrid="0">
      <p:cViewPr varScale="1">
        <p:scale>
          <a:sx n="49" d="100"/>
          <a:sy n="49" d="100"/>
        </p:scale>
        <p:origin x="120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87A-2472-4FD3-8202-22A1517708D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393A-011B-460F-8B74-7466BC48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87A-2472-4FD3-8202-22A1517708D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393A-011B-460F-8B74-7466BC48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9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87A-2472-4FD3-8202-22A1517708D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393A-011B-460F-8B74-7466BC48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87A-2472-4FD3-8202-22A1517708D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393A-011B-460F-8B74-7466BC48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2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87A-2472-4FD3-8202-22A1517708D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393A-011B-460F-8B74-7466BC48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4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87A-2472-4FD3-8202-22A1517708D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393A-011B-460F-8B74-7466BC48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0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87A-2472-4FD3-8202-22A1517708D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393A-011B-460F-8B74-7466BC48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4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87A-2472-4FD3-8202-22A1517708D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393A-011B-460F-8B74-7466BC48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3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87A-2472-4FD3-8202-22A1517708D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393A-011B-460F-8B74-7466BC48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87A-2472-4FD3-8202-22A1517708D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393A-011B-460F-8B74-7466BC48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1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87A-2472-4FD3-8202-22A1517708D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393A-011B-460F-8B74-7466BC48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6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29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0C87A-2472-4FD3-8202-22A1517708D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A393A-011B-460F-8B74-7466BC48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NEW AMERICA TO GO CATERING PUNCHOUT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72183"/>
          </a:xfrm>
        </p:spPr>
        <p:txBody>
          <a:bodyPr>
            <a:normAutofit lnSpcReduction="10000"/>
          </a:bodyPr>
          <a:lstStyle/>
          <a:p>
            <a:endParaRPr lang="en-US" sz="6600" dirty="0" smtClean="0"/>
          </a:p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AMERICA</a:t>
            </a:r>
          </a:p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TO 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Your item/s are added to your cart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887" y="1991762"/>
            <a:ext cx="2514601" cy="4468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655" y="1991762"/>
            <a:ext cx="3238500" cy="70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item/s are added to your cart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Continue to add items as needed then Click Check Out.</a:t>
            </a:r>
          </a:p>
          <a:p>
            <a:pPr marL="0" indent="0">
              <a:buNone/>
            </a:pPr>
            <a:r>
              <a:rPr lang="en-US" dirty="0" smtClean="0"/>
              <a:t> If a service ware option is required, it will remind you to choose  either  </a:t>
            </a:r>
          </a:p>
          <a:p>
            <a:pPr marL="0" indent="0">
              <a:buNone/>
            </a:pPr>
            <a:r>
              <a:rPr lang="en-US" dirty="0" smtClean="0"/>
              <a:t>    a. Yes, provide service wear such as plastic plates, forks, etc.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OR</a:t>
            </a:r>
          </a:p>
          <a:p>
            <a:pPr marL="0" indent="0">
              <a:buNone/>
            </a:pPr>
            <a:r>
              <a:rPr lang="en-US" dirty="0" smtClean="0"/>
              <a:t>    b. No, do not provide any service wear.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1" y="4653280"/>
            <a:ext cx="9001760" cy="12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 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all items are selected, choose “Check Out” to continue to place the order.</a:t>
            </a:r>
          </a:p>
          <a:p>
            <a:r>
              <a:rPr lang="en-US" dirty="0" smtClean="0"/>
              <a:t>Save for Later allows you to save the cart for two weeks and where to go to retrieve it.</a:t>
            </a:r>
          </a:p>
        </p:txBody>
      </p:sp>
    </p:spTree>
    <p:extLst>
      <p:ext uri="{BB962C8B-B14F-4D97-AF65-F5344CB8AC3E}">
        <p14:creationId xmlns:p14="http://schemas.microsoft.com/office/powerpoint/2010/main" val="1816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 Out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543" y="1887750"/>
            <a:ext cx="2493055" cy="731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640" y="1887750"/>
            <a:ext cx="2311062" cy="40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clicking on Check Out, you will be asked if this event is tax exempt.  It will default to “yes” in most cases.</a:t>
            </a:r>
          </a:p>
          <a:p>
            <a:r>
              <a:rPr lang="en-US" dirty="0" smtClean="0"/>
              <a:t>Only in cases in which you know that your organization has to pay tax, would you choose “yes.” </a:t>
            </a:r>
          </a:p>
          <a:p>
            <a:r>
              <a:rPr lang="en-US" dirty="0" smtClean="0"/>
              <a:t>Click on “NEXT”</a:t>
            </a:r>
          </a:p>
          <a:p>
            <a:r>
              <a:rPr lang="en-US" dirty="0" smtClean="0"/>
              <a:t>**Also you will notice that the beginning of your order confirmation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will be shown to the right of the cart.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654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Tax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513" y="1825625"/>
            <a:ext cx="2354923" cy="4213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819" y="1825625"/>
            <a:ext cx="4675598" cy="42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Payment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3932"/>
            <a:ext cx="5440681" cy="2563495"/>
          </a:xfrm>
        </p:spPr>
        <p:txBody>
          <a:bodyPr>
            <a:normAutofit/>
          </a:bodyPr>
          <a:lstStyle/>
          <a:p>
            <a:r>
              <a:rPr lang="en-US" dirty="0" smtClean="0"/>
              <a:t>Selecting the number of people attending the event will start the systems calculation of the per diem.</a:t>
            </a:r>
          </a:p>
          <a:p>
            <a:r>
              <a:rPr lang="en-US" dirty="0" smtClean="0"/>
              <a:t>Click “NEXT”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614" y="1239520"/>
            <a:ext cx="2480973" cy="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Payment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3120" y="2247826"/>
            <a:ext cx="3857143" cy="2790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5680" y="2519680"/>
            <a:ext cx="4328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Notice after clicking next the info on the confirmation will update showing how much the order will be per person</a:t>
            </a:r>
          </a:p>
        </p:txBody>
      </p:sp>
    </p:spTree>
    <p:extLst>
      <p:ext uri="{BB962C8B-B14F-4D97-AF65-F5344CB8AC3E}">
        <p14:creationId xmlns:p14="http://schemas.microsoft.com/office/powerpoint/2010/main" val="3262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Expense 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Meal Type</a:t>
            </a:r>
          </a:p>
          <a:p>
            <a:pPr marL="514350" indent="-514350">
              <a:buAutoNum type="arabicPeriod"/>
            </a:pPr>
            <a:r>
              <a:rPr lang="en-US" dirty="0" smtClean="0"/>
              <a:t>Business Purpose</a:t>
            </a:r>
          </a:p>
        </p:txBody>
      </p:sp>
    </p:spTree>
    <p:extLst>
      <p:ext uri="{BB962C8B-B14F-4D97-AF65-F5344CB8AC3E}">
        <p14:creationId xmlns:p14="http://schemas.microsoft.com/office/powerpoint/2010/main" val="24903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Expense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047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1. Meal Type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There are three choices for Meal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Type in the top left corner.</a:t>
            </a:r>
          </a:p>
          <a:p>
            <a:pPr marL="0" indent="0">
              <a:buNone/>
            </a:pPr>
            <a:r>
              <a:rPr lang="en-US" dirty="0" smtClean="0"/>
              <a:t>      1. Breakfast ($13.00 per person)</a:t>
            </a:r>
          </a:p>
          <a:p>
            <a:pPr marL="0" indent="0">
              <a:buNone/>
            </a:pPr>
            <a:r>
              <a:rPr lang="en-US" dirty="0" smtClean="0"/>
              <a:t>      2. Lunch       ($15.00 per person)</a:t>
            </a:r>
          </a:p>
          <a:p>
            <a:pPr marL="0" indent="0">
              <a:buNone/>
            </a:pPr>
            <a:r>
              <a:rPr lang="en-US" dirty="0" smtClean="0"/>
              <a:t>      3. Dinner      ($23.00 per person)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695913"/>
            <a:ext cx="3066322" cy="54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America To Go </a:t>
            </a:r>
            <a:r>
              <a:rPr lang="en-US" b="1" dirty="0" err="1" smtClean="0"/>
              <a:t>Punchout</a:t>
            </a:r>
            <a:r>
              <a:rPr lang="en-US" b="1" dirty="0" smtClean="0"/>
              <a:t> Landing Page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978" y="1332910"/>
            <a:ext cx="6898043" cy="484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Expense Order-Meal Type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763" y="2479040"/>
            <a:ext cx="7161037" cy="873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656" y="3867444"/>
            <a:ext cx="7185144" cy="2008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336763"/>
            <a:ext cx="290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After choosing the Meal type if your amount has exceeded the per diem rate for state funds you will get a warning message.</a:t>
            </a:r>
          </a:p>
        </p:txBody>
      </p:sp>
    </p:spTree>
    <p:extLst>
      <p:ext uri="{BB962C8B-B14F-4D97-AF65-F5344CB8AC3E}">
        <p14:creationId xmlns:p14="http://schemas.microsoft.com/office/powerpoint/2010/main" val="2766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Expense Order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235200"/>
            <a:ext cx="989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Business Purpose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   What </a:t>
            </a:r>
            <a:r>
              <a:rPr lang="en-US" sz="2800" dirty="0"/>
              <a:t>is entered in the business purpose of this order will appear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in </a:t>
            </a:r>
            <a:r>
              <a:rPr lang="en-US" sz="2800" dirty="0"/>
              <a:t>the description of the </a:t>
            </a:r>
            <a:r>
              <a:rPr lang="en-US" sz="2800" dirty="0" err="1" smtClean="0"/>
              <a:t>Hokiemart</a:t>
            </a:r>
            <a:r>
              <a:rPr lang="en-US" sz="2800" dirty="0" smtClean="0"/>
              <a:t> </a:t>
            </a:r>
            <a:r>
              <a:rPr lang="en-US" sz="2800" dirty="0"/>
              <a:t>order.</a:t>
            </a:r>
          </a:p>
        </p:txBody>
      </p:sp>
    </p:spTree>
    <p:extLst>
      <p:ext uri="{BB962C8B-B14F-4D97-AF65-F5344CB8AC3E}">
        <p14:creationId xmlns:p14="http://schemas.microsoft.com/office/powerpoint/2010/main" val="9698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dirty="0"/>
              <a:t>Remember when you get to your </a:t>
            </a:r>
            <a:r>
              <a:rPr lang="en-US" dirty="0" err="1"/>
              <a:t>H</a:t>
            </a:r>
            <a:r>
              <a:rPr lang="en-US" dirty="0" err="1" smtClean="0"/>
              <a:t>okiemart</a:t>
            </a:r>
            <a:r>
              <a:rPr lang="en-US" dirty="0" smtClean="0"/>
              <a:t> </a:t>
            </a:r>
            <a:r>
              <a:rPr lang="en-US" dirty="0"/>
              <a:t>cart you will have the option to send a comment to AP by choosing Catering Approval under the user search in order to get an approval for payment of your event on state funds.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Instructions for Delivery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715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Please input detailed information on where you will want your food delivered.</a:t>
            </a:r>
          </a:p>
          <a:p>
            <a:r>
              <a:rPr lang="en-US" dirty="0" smtClean="0"/>
              <a:t>This is a required field so if you are picking up your order, </a:t>
            </a:r>
            <a:r>
              <a:rPr lang="en-US" dirty="0"/>
              <a:t>y</a:t>
            </a:r>
            <a:r>
              <a:rPr lang="en-US" dirty="0" smtClean="0"/>
              <a:t>ou will still put an address in the box, but you do not need as much detail.</a:t>
            </a:r>
          </a:p>
          <a:p>
            <a:r>
              <a:rPr lang="en-US" dirty="0" smtClean="0"/>
              <a:t>A cell number is also a required field whether you pick up food or have it delivered.</a:t>
            </a:r>
          </a:p>
          <a:p>
            <a:r>
              <a:rPr lang="en-US" dirty="0" smtClean="0"/>
              <a:t>Click “Next” when completed.</a:t>
            </a:r>
          </a:p>
          <a:p>
            <a:endParaRPr lang="en-US" dirty="0"/>
          </a:p>
          <a:p>
            <a:r>
              <a:rPr lang="en-US" dirty="0"/>
              <a:t>Note: Note after clicking next the confirmation will update with the delivery instructions and contact cell phone number.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881" y="741766"/>
            <a:ext cx="3036224" cy="5413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2736892"/>
            <a:ext cx="4633651" cy="14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Favorites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821" y="2401889"/>
            <a:ext cx="4512179" cy="1316672"/>
          </a:xfrm>
        </p:spPr>
        <p:txBody>
          <a:bodyPr/>
          <a:lstStyle/>
          <a:p>
            <a:r>
              <a:rPr lang="en-US" dirty="0" smtClean="0"/>
              <a:t>If you want to save this order as a favorite, you can do so and Click “Next”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566" y="519906"/>
            <a:ext cx="3114153" cy="56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Favorites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This will be saved under Favorites in the America To Go Portal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76" y="3592492"/>
            <a:ext cx="8876848" cy="81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Confirmation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48680" cy="4351338"/>
          </a:xfrm>
        </p:spPr>
        <p:txBody>
          <a:bodyPr/>
          <a:lstStyle/>
          <a:p>
            <a:r>
              <a:rPr lang="en-US" dirty="0" smtClean="0"/>
              <a:t>Confirmation Information defaults from user information in America To Go and from information you entered into the order you are placing.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**Do not make changes as it could cause the order to have the wrong information.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627" y="873759"/>
            <a:ext cx="3632240" cy="530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55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Submit Order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258" y="834693"/>
            <a:ext cx="2990821" cy="5410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365376"/>
            <a:ext cx="5039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Submit now will allow your order to punch back into the </a:t>
            </a:r>
            <a:r>
              <a:rPr lang="en-US" sz="2800" dirty="0" err="1" smtClean="0"/>
              <a:t>Hokiemart</a:t>
            </a:r>
            <a:r>
              <a:rPr lang="en-US" sz="2800" dirty="0" smtClean="0"/>
              <a:t> Cart to be completed.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57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12360" cy="4351338"/>
          </a:xfrm>
        </p:spPr>
        <p:txBody>
          <a:bodyPr/>
          <a:lstStyle/>
          <a:p>
            <a:r>
              <a:rPr lang="en-US" dirty="0" smtClean="0"/>
              <a:t>Choose a day and time for your order to be delivered/picked up. </a:t>
            </a:r>
          </a:p>
          <a:p>
            <a:r>
              <a:rPr lang="en-US" dirty="0" smtClean="0"/>
              <a:t>If you are confirming an order, you can choose a date and time in the past.</a:t>
            </a:r>
          </a:p>
          <a:p>
            <a:r>
              <a:rPr lang="en-US" dirty="0" smtClean="0"/>
              <a:t>Be sure to click next or it will allow you to choose from the restaurant menus.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0" y="365125"/>
            <a:ext cx="3243350" cy="552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6692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Selecting a location helps filter the caterers that serve that area/region.</a:t>
            </a:r>
          </a:p>
          <a:p>
            <a:r>
              <a:rPr lang="en-US" dirty="0" smtClean="0"/>
              <a:t>This is meant to be a filter to filter out vendors out of your area.</a:t>
            </a:r>
          </a:p>
          <a:p>
            <a:r>
              <a:rPr lang="en-US" dirty="0" smtClean="0"/>
              <a:t>When you click on the campus where you are located, the restaurants in that area will be available to view.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48" y="2161064"/>
            <a:ext cx="5249295" cy="25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RESTAURANT FILTER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042920" cy="4351338"/>
          </a:xfrm>
        </p:spPr>
        <p:txBody>
          <a:bodyPr/>
          <a:lstStyle/>
          <a:p>
            <a:r>
              <a:rPr lang="en-US" dirty="0" smtClean="0"/>
              <a:t>This can be used to filter down to specific kinds of restaurants by hours, features, prices, ratings, etc.</a:t>
            </a:r>
          </a:p>
          <a:p>
            <a:r>
              <a:rPr lang="en-US" dirty="0" smtClean="0"/>
              <a:t>If there is no need to filter, click on 4. Order line.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45" y="2211704"/>
            <a:ext cx="6871055" cy="313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7652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This opens up the cart for a new order.</a:t>
            </a:r>
          </a:p>
          <a:p>
            <a:r>
              <a:rPr lang="en-US" dirty="0" smtClean="0"/>
              <a:t>You now have  to select your restaurant from the buttons shown.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198" y="852586"/>
            <a:ext cx="2906643" cy="511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Restaurant Landing Page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7604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This page will open that will give you information </a:t>
            </a:r>
          </a:p>
          <a:p>
            <a:pPr marL="0" indent="0">
              <a:buNone/>
            </a:pPr>
            <a:r>
              <a:rPr lang="en-US" dirty="0" smtClean="0"/>
              <a:t>about the restaurant along with info on any fees, </a:t>
            </a:r>
            <a:r>
              <a:rPr lang="en-US" dirty="0"/>
              <a:t>minimums,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special times, delivery areas, etc.</a:t>
            </a:r>
          </a:p>
          <a:p>
            <a:pPr marL="0" indent="0">
              <a:buNone/>
            </a:pPr>
            <a:r>
              <a:rPr lang="en-US" dirty="0" smtClean="0"/>
              <a:t>Click on Order Now and Menu will open.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280" y="1825625"/>
            <a:ext cx="6192520" cy="376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Placing the order from the Menu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745480" cy="4351338"/>
          </a:xfrm>
        </p:spPr>
        <p:txBody>
          <a:bodyPr/>
          <a:lstStyle/>
          <a:p>
            <a:r>
              <a:rPr lang="en-US" dirty="0" smtClean="0"/>
              <a:t>You may move down the page by using the scroll bar or by the Side Bar showing the various sections.</a:t>
            </a:r>
          </a:p>
          <a:p>
            <a:r>
              <a:rPr lang="en-US" dirty="0" smtClean="0"/>
              <a:t>Find the desired item and click on it.</a:t>
            </a:r>
          </a:p>
          <a:p>
            <a:r>
              <a:rPr lang="en-US" dirty="0" smtClean="0"/>
              <a:t>Each menu is slightly different.  It may be an item that only needs a quantity put in or an item that asks for choices of different things.  Once you have made the selections, Click on Add to Order.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90" y="1914208"/>
            <a:ext cx="4550510" cy="314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item/s are added to your cart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In your cart you have the option to choose Delivery or takeout according to what the restaurant allows:</a:t>
            </a:r>
          </a:p>
          <a:p>
            <a:pPr marL="0" indent="0">
              <a:buNone/>
            </a:pPr>
            <a:r>
              <a:rPr lang="en-US" dirty="0" smtClean="0"/>
              <a:t>   1. Your item will be shown with the amount and price: </a:t>
            </a:r>
          </a:p>
          <a:p>
            <a:pPr marL="0" indent="0">
              <a:buNone/>
            </a:pPr>
            <a:r>
              <a:rPr lang="en-US" dirty="0" smtClean="0"/>
              <a:t>        a. if there is a minimum, it will display</a:t>
            </a:r>
          </a:p>
          <a:p>
            <a:pPr marL="0" indent="0">
              <a:buNone/>
            </a:pPr>
            <a:r>
              <a:rPr lang="en-US" dirty="0" smtClean="0"/>
              <a:t>        b. if there is  a service ware option, it will display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c. if there is a service fee or delivery fee, it will be populated</a:t>
            </a:r>
          </a:p>
          <a:p>
            <a:pPr marL="0" indent="0">
              <a:buNone/>
            </a:pPr>
            <a:r>
              <a:rPr lang="en-US" dirty="0" smtClean="0"/>
              <a:t>        d. if the tip is allowed by the restaurant, that option will be shown</a:t>
            </a:r>
          </a:p>
        </p:txBody>
      </p:sp>
    </p:spTree>
    <p:extLst>
      <p:ext uri="{BB962C8B-B14F-4D97-AF65-F5344CB8AC3E}">
        <p14:creationId xmlns:p14="http://schemas.microsoft.com/office/powerpoint/2010/main" val="11704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975</Words>
  <Application>Microsoft Office PowerPoint</Application>
  <PresentationFormat>Widescreen</PresentationFormat>
  <Paragraphs>101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NEW AMERICA TO GO CATERING PUNCHOUT </vt:lpstr>
      <vt:lpstr>America To Go Punchout Landing Page </vt:lpstr>
      <vt:lpstr>TIME</vt:lpstr>
      <vt:lpstr>LOCATION</vt:lpstr>
      <vt:lpstr>RESTAURANT FILTER</vt:lpstr>
      <vt:lpstr>ORDER</vt:lpstr>
      <vt:lpstr>Restaurant Landing Page</vt:lpstr>
      <vt:lpstr>Placing the order from the Menu</vt:lpstr>
      <vt:lpstr>Your item/s are added to your cart</vt:lpstr>
      <vt:lpstr>Your item/s are added to your cart</vt:lpstr>
      <vt:lpstr>Your item/s are added to your cart</vt:lpstr>
      <vt:lpstr>Check Out</vt:lpstr>
      <vt:lpstr>Check Out</vt:lpstr>
      <vt:lpstr>Tax</vt:lpstr>
      <vt:lpstr>Tax</vt:lpstr>
      <vt:lpstr>Payment</vt:lpstr>
      <vt:lpstr>Payment</vt:lpstr>
      <vt:lpstr>Expense Order</vt:lpstr>
      <vt:lpstr>Expense Order</vt:lpstr>
      <vt:lpstr>Expense Order-Meal Type</vt:lpstr>
      <vt:lpstr>Expense Order</vt:lpstr>
      <vt:lpstr>PowerPoint Presentation</vt:lpstr>
      <vt:lpstr>Instructions for Delivery</vt:lpstr>
      <vt:lpstr>PowerPoint Presentation</vt:lpstr>
      <vt:lpstr>Favorites</vt:lpstr>
      <vt:lpstr>Favorites</vt:lpstr>
      <vt:lpstr>Confirmation Information</vt:lpstr>
      <vt:lpstr>Submit Order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AMERICAN TO GO CATERING PUNCHOUT</dc:title>
  <dc:creator>Jackson, Lek</dc:creator>
  <cp:lastModifiedBy>Helmick, Mary</cp:lastModifiedBy>
  <cp:revision>60</cp:revision>
  <dcterms:created xsi:type="dcterms:W3CDTF">2019-05-23T15:41:42Z</dcterms:created>
  <dcterms:modified xsi:type="dcterms:W3CDTF">2019-08-12T02:46:09Z</dcterms:modified>
</cp:coreProperties>
</file>